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T Sans Narrow"/>
      <p:regular r:id="rId18"/>
      <p:bold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TSansNarrow-bold.fntdata"/><Relationship Id="rId6" Type="http://schemas.openxmlformats.org/officeDocument/2006/relationships/slide" Target="slides/slide1.xml"/><Relationship Id="rId18" Type="http://schemas.openxmlformats.org/officeDocument/2006/relationships/font" Target="fonts/PTSansNarrow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40d7d2cf8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40d7d2cf8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40d7d2cf8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40d7d2cf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840d7d2cf8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840d7d2cf8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40d7d2cf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40d7d2cf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40d7d2cf8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40d7d2cf8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40d7d2cf8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840d7d2cf8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40d7d2cf8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840d7d2cf8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40d7d2cf8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840d7d2cf8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40d7d2cf8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40d7d2cf8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40d7d2cf8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840d7d2cf8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40d7d2cf8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840d7d2cf8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color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Sohaib Ahmed </a:t>
            </a:r>
            <a:r>
              <a:rPr lang="en" sz="1018"/>
              <a:t>(Tech Lead)</a:t>
            </a:r>
            <a:endParaRPr sz="1018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900" y="152400"/>
            <a:ext cx="700420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llustration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SVGs are the most efficient format for illustrations to adapt to dynamic colors as it has flexibility of control in applying the established color system to the different parts of a single illustration.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950" y="1984825"/>
            <a:ext cx="4656051" cy="30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75" y="152400"/>
            <a:ext cx="825804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Beginning with Android 12, users can generate individualized schemes through wallpaper selection and other customization settings.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works?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picks one color from the wallpaper.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uses that color to make five tonal palettes.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Palette colors are assigned to different parts of the UI.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 colors (like error colors) are assigned to different parts of the UI.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975" y="248638"/>
            <a:ext cx="3926049" cy="46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38" y="152400"/>
            <a:ext cx="809612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38" y="152400"/>
            <a:ext cx="809612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from content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In-app content colors can be derived from a range of sources, such as album artwork, a brand logo, or a video tile.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content-based color?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 derived from local content can enhance a person’s visual and emotional connection to their experience. 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keeping with the M3 spirit, experiences can be personalized with local color derived from an individual’s in-app content preferences. 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325" y="2751850"/>
            <a:ext cx="3593675" cy="22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8574"/>
            <a:ext cx="2227874" cy="35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7877" y="778595"/>
            <a:ext cx="2227874" cy="358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4348" y="778574"/>
            <a:ext cx="2170328" cy="358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4675" y="778587"/>
            <a:ext cx="2170325" cy="35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